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59" r:id="rId4"/>
    <p:sldId id="260" r:id="rId5"/>
    <p:sldId id="263" r:id="rId6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huvienphapluat.vn/van-ban/Thuong-mai/Luat-sua-doi-bo-sung-mot-so-dieu-cua-11-Luat-co-lien-quan-den-quy-hoach-376177.aspx" TargetMode="External"/><Relationship Id="rId2" Type="http://schemas.openxmlformats.org/officeDocument/2006/relationships/hyperlink" Target="https://thuvienphapluat.vn/van-ban/The-thao-Y-te/Luat-Duoc-2016-309815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342496"/>
            <a:ext cx="9144000" cy="1756304"/>
          </a:xfrm>
        </p:spPr>
        <p:txBody>
          <a:bodyPr/>
          <a:lstStyle/>
          <a:p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ÔN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KHOA</a:t>
            </a:r>
            <a:r>
              <a:rPr lang="en-US" dirty="0" smtClean="0"/>
              <a:t> </a:t>
            </a:r>
            <a:r>
              <a:rPr lang="en-US" dirty="0" err="1" smtClean="0"/>
              <a:t>DƯỢC</a:t>
            </a:r>
            <a:r>
              <a:rPr lang="en-US" dirty="0" smtClean="0"/>
              <a:t> – </a:t>
            </a:r>
            <a:r>
              <a:rPr lang="en-US" dirty="0" err="1" smtClean="0"/>
              <a:t>VẬT</a:t>
            </a:r>
            <a:r>
              <a:rPr lang="en-US" dirty="0" smtClean="0"/>
              <a:t> </a:t>
            </a:r>
            <a:r>
              <a:rPr lang="en-US" dirty="0" err="1" smtClean="0"/>
              <a:t>TƯ</a:t>
            </a:r>
            <a:r>
              <a:rPr lang="en-US" dirty="0" smtClean="0"/>
              <a:t> Y </a:t>
            </a:r>
            <a:r>
              <a:rPr lang="en-US" dirty="0" err="1" smtClean="0"/>
              <a:t>TẾ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TÊN BÁO CÁO VIÊN</a:t>
            </a:r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DƯỢC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SĨ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HẠNG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III (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QUẢN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 err="1"/>
              <a:t>Luật</a:t>
            </a:r>
            <a:r>
              <a:rPr lang="en-GB" dirty="0"/>
              <a:t> </a:t>
            </a:r>
            <a:r>
              <a:rPr lang="en-GB" dirty="0" err="1"/>
              <a:t>Dược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</a:t>
            </a:r>
            <a:r>
              <a:rPr lang="vi-VN" dirty="0"/>
              <a:t>105/2016/QH13</a:t>
            </a:r>
            <a:r>
              <a:rPr lang="en-GB" dirty="0"/>
              <a:t> </a:t>
            </a:r>
            <a:r>
              <a:rPr lang="en-GB" dirty="0" err="1"/>
              <a:t>ngày</a:t>
            </a:r>
            <a:r>
              <a:rPr lang="en-GB" dirty="0"/>
              <a:t> </a:t>
            </a:r>
            <a:r>
              <a:rPr lang="vi-VN" dirty="0"/>
              <a:t>06</a:t>
            </a:r>
            <a:r>
              <a:rPr lang="en-GB" dirty="0"/>
              <a:t>/</a:t>
            </a:r>
            <a:r>
              <a:rPr lang="vi-VN" dirty="0"/>
              <a:t>04</a:t>
            </a:r>
            <a:r>
              <a:rPr lang="en-GB" dirty="0"/>
              <a:t>/</a:t>
            </a:r>
            <a:r>
              <a:rPr lang="vi-VN" dirty="0"/>
              <a:t>2016</a:t>
            </a:r>
            <a:r>
              <a:rPr lang="en-GB" dirty="0"/>
              <a:t>.</a:t>
            </a:r>
            <a:endParaRPr lang="en-US" dirty="0"/>
          </a:p>
          <a:p>
            <a:pPr lvl="0"/>
            <a:r>
              <a:rPr lang="en-GB" dirty="0" err="1"/>
              <a:t>Luật</a:t>
            </a:r>
            <a:r>
              <a:rPr lang="en-GB" dirty="0"/>
              <a:t> </a:t>
            </a:r>
            <a:r>
              <a:rPr lang="en-GB" dirty="0" err="1"/>
              <a:t>sửa</a:t>
            </a:r>
            <a:r>
              <a:rPr lang="en-GB" dirty="0"/>
              <a:t> </a:t>
            </a:r>
            <a:r>
              <a:rPr lang="en-GB" dirty="0" err="1"/>
              <a:t>đổi</a:t>
            </a:r>
            <a:r>
              <a:rPr lang="en-GB" dirty="0"/>
              <a:t>, </a:t>
            </a:r>
            <a:r>
              <a:rPr lang="en-GB" dirty="0" err="1"/>
              <a:t>bổ</a:t>
            </a:r>
            <a:r>
              <a:rPr lang="en-GB" dirty="0"/>
              <a:t> sung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Luật</a:t>
            </a:r>
            <a:r>
              <a:rPr lang="en-GB" dirty="0"/>
              <a:t> </a:t>
            </a:r>
            <a:r>
              <a:rPr lang="en-GB" dirty="0" err="1"/>
              <a:t>Dược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44/2024/</a:t>
            </a:r>
            <a:r>
              <a:rPr lang="en-GB" dirty="0" err="1"/>
              <a:t>QH15</a:t>
            </a:r>
            <a:r>
              <a:rPr lang="en-GB" dirty="0"/>
              <a:t> </a:t>
            </a:r>
            <a:r>
              <a:rPr lang="en-GB" dirty="0" err="1"/>
              <a:t>ngày</a:t>
            </a:r>
            <a:r>
              <a:rPr lang="en-GB" dirty="0"/>
              <a:t> 21/11/2024. </a:t>
            </a:r>
            <a:r>
              <a:rPr lang="en-GB" dirty="0" err="1"/>
              <a:t>Luật</a:t>
            </a:r>
            <a:r>
              <a:rPr lang="en-GB" dirty="0"/>
              <a:t> </a:t>
            </a:r>
            <a:r>
              <a:rPr lang="en-GB" dirty="0" err="1"/>
              <a:t>sửa</a:t>
            </a:r>
            <a:r>
              <a:rPr lang="en-GB" dirty="0"/>
              <a:t> </a:t>
            </a:r>
            <a:r>
              <a:rPr lang="en-GB" dirty="0" err="1"/>
              <a:t>đổi</a:t>
            </a:r>
            <a:r>
              <a:rPr lang="en-GB" dirty="0"/>
              <a:t>, </a:t>
            </a:r>
            <a:r>
              <a:rPr lang="en-GB" dirty="0" err="1"/>
              <a:t>bổ</a:t>
            </a:r>
            <a:r>
              <a:rPr lang="en-GB" dirty="0"/>
              <a:t> sung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 </a:t>
            </a:r>
            <a:r>
              <a:rPr lang="en-GB" dirty="0" err="1">
                <a:hlinkClick r:id="rId2"/>
              </a:rPr>
              <a:t>Luật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Dược</a:t>
            </a:r>
            <a:r>
              <a:rPr lang="en-GB" dirty="0">
                <a:hlinkClick r:id="rId2"/>
              </a:rPr>
              <a:t> </a:t>
            </a:r>
            <a:r>
              <a:rPr lang="en-GB" dirty="0" err="1">
                <a:hlinkClick r:id="rId2"/>
              </a:rPr>
              <a:t>số</a:t>
            </a:r>
            <a:r>
              <a:rPr lang="en-GB" dirty="0">
                <a:hlinkClick r:id="rId2"/>
              </a:rPr>
              <a:t> 105/2016/</a:t>
            </a:r>
            <a:r>
              <a:rPr lang="en-GB" dirty="0" err="1">
                <a:hlinkClick r:id="rId2"/>
              </a:rPr>
              <a:t>QH13</a:t>
            </a:r>
            <a:r>
              <a:rPr lang="en-GB" dirty="0"/>
              <a:t> </a:t>
            </a:r>
            <a:r>
              <a:rPr lang="en-GB" dirty="0" err="1"/>
              <a:t>đã</a:t>
            </a:r>
            <a:r>
              <a:rPr lang="en-GB" dirty="0"/>
              <a:t> </a:t>
            </a:r>
            <a:r>
              <a:rPr lang="en-GB" dirty="0" err="1"/>
              <a:t>được</a:t>
            </a:r>
            <a:r>
              <a:rPr lang="en-GB" dirty="0"/>
              <a:t> </a:t>
            </a:r>
            <a:r>
              <a:rPr lang="en-GB" dirty="0" err="1"/>
              <a:t>sửa</a:t>
            </a:r>
            <a:r>
              <a:rPr lang="en-GB" dirty="0"/>
              <a:t> </a:t>
            </a:r>
            <a:r>
              <a:rPr lang="en-GB" dirty="0" err="1"/>
              <a:t>đổi</a:t>
            </a:r>
            <a:r>
              <a:rPr lang="en-GB" dirty="0"/>
              <a:t>, </a:t>
            </a:r>
            <a:r>
              <a:rPr lang="en-GB" dirty="0" err="1"/>
              <a:t>bổ</a:t>
            </a:r>
            <a:r>
              <a:rPr lang="en-GB" dirty="0"/>
              <a:t> sung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theo</a:t>
            </a:r>
            <a:r>
              <a:rPr lang="en-GB" dirty="0"/>
              <a:t> </a:t>
            </a:r>
            <a:r>
              <a:rPr lang="en-GB" dirty="0" err="1"/>
              <a:t>Luật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 </a:t>
            </a:r>
            <a:r>
              <a:rPr lang="en-GB" dirty="0">
                <a:hlinkClick r:id="rId3"/>
              </a:rPr>
              <a:t>28/2018/</a:t>
            </a:r>
            <a:r>
              <a:rPr lang="en-GB" dirty="0" err="1">
                <a:hlinkClick r:id="rId3"/>
              </a:rPr>
              <a:t>QH14</a:t>
            </a:r>
            <a:r>
              <a:rPr lang="en-GB" dirty="0"/>
              <a:t>.</a:t>
            </a:r>
            <a:endParaRPr lang="en-US" dirty="0"/>
          </a:p>
          <a:p>
            <a:pPr lvl="0"/>
            <a:r>
              <a:rPr lang="en-GB" dirty="0" err="1"/>
              <a:t>Nghị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98/2021/</a:t>
            </a:r>
            <a:r>
              <a:rPr lang="en-GB" dirty="0" err="1"/>
              <a:t>NĐ</a:t>
            </a:r>
            <a:r>
              <a:rPr lang="en-GB" dirty="0"/>
              <a:t>-CP </a:t>
            </a:r>
            <a:r>
              <a:rPr lang="en-GB" dirty="0" err="1"/>
              <a:t>ngày</a:t>
            </a:r>
            <a:r>
              <a:rPr lang="en-GB" dirty="0"/>
              <a:t> 08/11/2021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quản</a:t>
            </a:r>
            <a:r>
              <a:rPr lang="en-GB" dirty="0"/>
              <a:t> </a:t>
            </a:r>
            <a:r>
              <a:rPr lang="en-GB" dirty="0" err="1"/>
              <a:t>lý</a:t>
            </a:r>
            <a:r>
              <a:rPr lang="en-GB" dirty="0"/>
              <a:t> </a:t>
            </a:r>
            <a:r>
              <a:rPr lang="en-GB" dirty="0" err="1"/>
              <a:t>trang</a:t>
            </a:r>
            <a:r>
              <a:rPr lang="en-GB" dirty="0"/>
              <a:t> </a:t>
            </a:r>
            <a:r>
              <a:rPr lang="en-GB" dirty="0" err="1"/>
              <a:t>thiết</a:t>
            </a:r>
            <a:r>
              <a:rPr lang="en-GB" dirty="0"/>
              <a:t> </a:t>
            </a:r>
            <a:r>
              <a:rPr lang="en-GB" dirty="0" err="1"/>
              <a:t>bị</a:t>
            </a:r>
            <a:r>
              <a:rPr lang="en-GB" dirty="0"/>
              <a:t> y </a:t>
            </a:r>
            <a:r>
              <a:rPr lang="en-GB" dirty="0" err="1"/>
              <a:t>tế</a:t>
            </a:r>
            <a:endParaRPr lang="en-US" dirty="0"/>
          </a:p>
          <a:p>
            <a:pPr lvl="0"/>
            <a:r>
              <a:rPr lang="en-GB" dirty="0" err="1"/>
              <a:t>Nghị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07/2023/</a:t>
            </a:r>
            <a:r>
              <a:rPr lang="en-GB" dirty="0" err="1"/>
              <a:t>NĐ</a:t>
            </a:r>
            <a:r>
              <a:rPr lang="en-GB" dirty="0"/>
              <a:t>-CP </a:t>
            </a:r>
            <a:r>
              <a:rPr lang="en-GB" dirty="0" err="1"/>
              <a:t>ngày</a:t>
            </a:r>
            <a:r>
              <a:rPr lang="en-GB" dirty="0"/>
              <a:t> 03 </a:t>
            </a:r>
            <a:r>
              <a:rPr lang="en-GB" dirty="0" err="1"/>
              <a:t>tháng</a:t>
            </a:r>
            <a:r>
              <a:rPr lang="en-GB" dirty="0"/>
              <a:t> 3 </a:t>
            </a:r>
            <a:r>
              <a:rPr lang="en-GB" dirty="0" err="1"/>
              <a:t>năm</a:t>
            </a:r>
            <a:r>
              <a:rPr lang="en-GB" dirty="0"/>
              <a:t> 2023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Chính</a:t>
            </a:r>
            <a:r>
              <a:rPr lang="en-GB" dirty="0"/>
              <a:t> </a:t>
            </a:r>
            <a:r>
              <a:rPr lang="en-GB" dirty="0" err="1"/>
              <a:t>phủ</a:t>
            </a:r>
            <a:r>
              <a:rPr lang="en-GB" dirty="0"/>
              <a:t> </a:t>
            </a:r>
            <a:r>
              <a:rPr lang="en-GB" dirty="0" err="1"/>
              <a:t>sửa</a:t>
            </a:r>
            <a:r>
              <a:rPr lang="en-GB" dirty="0"/>
              <a:t> </a:t>
            </a:r>
            <a:r>
              <a:rPr lang="en-GB" dirty="0" err="1"/>
              <a:t>đổi</a:t>
            </a:r>
            <a:r>
              <a:rPr lang="en-GB" dirty="0"/>
              <a:t>, </a:t>
            </a:r>
            <a:r>
              <a:rPr lang="en-GB" dirty="0" err="1"/>
              <a:t>bổ</a:t>
            </a:r>
            <a:r>
              <a:rPr lang="en-GB" dirty="0"/>
              <a:t> sung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Nghị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98/2021/</a:t>
            </a:r>
            <a:r>
              <a:rPr lang="en-GB" dirty="0" err="1"/>
              <a:t>NĐ</a:t>
            </a:r>
            <a:r>
              <a:rPr lang="en-GB" dirty="0"/>
              <a:t>-CP </a:t>
            </a:r>
            <a:r>
              <a:rPr lang="en-GB" dirty="0" err="1"/>
              <a:t>ngày</a:t>
            </a:r>
            <a:r>
              <a:rPr lang="en-GB" dirty="0"/>
              <a:t> 08 </a:t>
            </a:r>
            <a:r>
              <a:rPr lang="en-GB" dirty="0" err="1"/>
              <a:t>tháng</a:t>
            </a:r>
            <a:r>
              <a:rPr lang="en-GB" dirty="0"/>
              <a:t> 11 </a:t>
            </a:r>
            <a:r>
              <a:rPr lang="en-GB" dirty="0" err="1"/>
              <a:t>năm</a:t>
            </a:r>
            <a:r>
              <a:rPr lang="en-GB" dirty="0"/>
              <a:t> 2021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Chính</a:t>
            </a:r>
            <a:r>
              <a:rPr lang="en-GB" dirty="0"/>
              <a:t> </a:t>
            </a:r>
            <a:r>
              <a:rPr lang="en-GB" dirty="0" err="1"/>
              <a:t>phủ</a:t>
            </a:r>
            <a:r>
              <a:rPr lang="en-GB" dirty="0"/>
              <a:t>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quản</a:t>
            </a:r>
            <a:r>
              <a:rPr lang="en-GB" dirty="0"/>
              <a:t> </a:t>
            </a:r>
            <a:r>
              <a:rPr lang="en-GB" dirty="0" err="1"/>
              <a:t>lý</a:t>
            </a:r>
            <a:r>
              <a:rPr lang="en-GB" dirty="0"/>
              <a:t> </a:t>
            </a:r>
            <a:r>
              <a:rPr lang="en-GB" dirty="0" err="1"/>
              <a:t>thiết</a:t>
            </a:r>
            <a:r>
              <a:rPr lang="en-GB" dirty="0"/>
              <a:t> </a:t>
            </a:r>
            <a:r>
              <a:rPr lang="en-GB" dirty="0" err="1"/>
              <a:t>bị</a:t>
            </a:r>
            <a:r>
              <a:rPr lang="en-GB" dirty="0"/>
              <a:t> y </a:t>
            </a:r>
            <a:r>
              <a:rPr lang="en-GB" dirty="0" err="1"/>
              <a:t>tế</a:t>
            </a:r>
            <a:r>
              <a:rPr lang="en-GB" dirty="0"/>
              <a:t>[3], </a:t>
            </a:r>
            <a:r>
              <a:rPr lang="en-GB" dirty="0" err="1"/>
              <a:t>có</a:t>
            </a:r>
            <a:r>
              <a:rPr lang="en-GB" dirty="0"/>
              <a:t> </a:t>
            </a:r>
            <a:r>
              <a:rPr lang="en-GB" dirty="0" err="1"/>
              <a:t>hiệu</a:t>
            </a:r>
            <a:r>
              <a:rPr lang="en-GB" dirty="0"/>
              <a:t> </a:t>
            </a:r>
            <a:r>
              <a:rPr lang="en-GB" dirty="0" err="1"/>
              <a:t>lực</a:t>
            </a:r>
            <a:r>
              <a:rPr lang="en-GB" dirty="0"/>
              <a:t> </a:t>
            </a:r>
            <a:r>
              <a:rPr lang="en-GB" dirty="0" err="1"/>
              <a:t>kể</a:t>
            </a:r>
            <a:r>
              <a:rPr lang="en-GB" dirty="0"/>
              <a:t> </a:t>
            </a:r>
            <a:r>
              <a:rPr lang="en-GB" dirty="0" err="1"/>
              <a:t>từ</a:t>
            </a:r>
            <a:r>
              <a:rPr lang="en-GB" dirty="0"/>
              <a:t> </a:t>
            </a:r>
            <a:r>
              <a:rPr lang="en-GB" dirty="0" err="1"/>
              <a:t>ngày</a:t>
            </a:r>
            <a:r>
              <a:rPr lang="en-GB" dirty="0"/>
              <a:t> 03 </a:t>
            </a:r>
            <a:r>
              <a:rPr lang="en-GB" dirty="0" err="1"/>
              <a:t>tháng</a:t>
            </a:r>
            <a:r>
              <a:rPr lang="en-GB" dirty="0"/>
              <a:t> 3 </a:t>
            </a:r>
            <a:r>
              <a:rPr lang="en-GB" dirty="0" err="1"/>
              <a:t>năm</a:t>
            </a:r>
            <a:r>
              <a:rPr lang="en-GB" dirty="0"/>
              <a:t> 2023.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DƯỢC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SĨ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HẠNG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III (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QUẢN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HÓA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nhất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12/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VBHN-BYT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11/11/2024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quản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lý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bị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ố 05/2022/TT-BYT, ngày 01/8/2022 - Thông tư số 05/2022/TT-BYT quy định chi tiết thi hành một số điều của Nghị định số 98/2021/NĐ-CP về quản lý thiết bị y tế. Thay thế các Thông tư số 39/2016/TT-BYT, 46/2017/TTBYT, 33/2020/TT-BYT, và khoản 1 Điều 1 Thông tư số 23/2021/TT-BYT.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ố 05/VBHN-BYT ngày 14/6/2024 - Văn bản hợp nhất quy định mẫu văn bản, báo cáo thực hiện Nghị định số 98/2021/NĐ-CP ngày 08 tháng 11 năm 2021 của Chính phủ về quản lý thiết bị y tế.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ố 19/2021/TT-BYT - Thông tư quy định mẫu văn bản, báo cáo thực hiện Nghị định số 98/2021/NĐ-CP ngày 08 tháng 11 năm 2021 của Chính phủ về quản lý thiết bị y tế.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VỊ</a:t>
            </a:r>
            <a:r>
              <a:rPr lang="en-GB" dirty="0"/>
              <a:t> </a:t>
            </a:r>
            <a:r>
              <a:rPr lang="en-GB" dirty="0" err="1"/>
              <a:t>TRÍ</a:t>
            </a:r>
            <a:r>
              <a:rPr lang="en-GB" dirty="0"/>
              <a:t> </a:t>
            </a:r>
            <a:r>
              <a:rPr lang="en-GB" dirty="0" err="1"/>
              <a:t>KỸ</a:t>
            </a:r>
            <a:r>
              <a:rPr lang="en-GB" dirty="0"/>
              <a:t> </a:t>
            </a:r>
            <a:r>
              <a:rPr lang="en-GB" dirty="0" err="1"/>
              <a:t>SƯ</a:t>
            </a:r>
            <a:r>
              <a:rPr lang="en-GB" dirty="0"/>
              <a:t> </a:t>
            </a:r>
            <a:r>
              <a:rPr lang="en-GB" dirty="0" err="1"/>
              <a:t>HẠNG</a:t>
            </a:r>
            <a:r>
              <a:rPr lang="en-GB" dirty="0"/>
              <a:t> III</a:t>
            </a:r>
            <a:r>
              <a:rPr lang="en-US" dirty="0"/>
              <a:t/>
            </a:r>
            <a:br>
              <a:rPr lang="en-US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err="1"/>
              <a:t>Nghị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98/2021/</a:t>
            </a:r>
            <a:r>
              <a:rPr lang="en-GB" dirty="0" err="1"/>
              <a:t>NĐ</a:t>
            </a:r>
            <a:r>
              <a:rPr lang="en-GB" dirty="0"/>
              <a:t>-CP </a:t>
            </a:r>
            <a:r>
              <a:rPr lang="en-GB" dirty="0" err="1"/>
              <a:t>ngày</a:t>
            </a:r>
            <a:r>
              <a:rPr lang="en-GB" dirty="0"/>
              <a:t> 08/11/2021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quản</a:t>
            </a:r>
            <a:r>
              <a:rPr lang="en-GB" dirty="0"/>
              <a:t> </a:t>
            </a:r>
            <a:r>
              <a:rPr lang="en-GB" dirty="0" err="1"/>
              <a:t>lý</a:t>
            </a:r>
            <a:r>
              <a:rPr lang="en-GB" dirty="0"/>
              <a:t> </a:t>
            </a:r>
            <a:r>
              <a:rPr lang="en-GB" dirty="0" err="1"/>
              <a:t>trang</a:t>
            </a:r>
            <a:r>
              <a:rPr lang="en-GB" dirty="0"/>
              <a:t> </a:t>
            </a:r>
            <a:r>
              <a:rPr lang="en-GB" dirty="0" err="1"/>
              <a:t>thiết</a:t>
            </a:r>
            <a:r>
              <a:rPr lang="en-GB" dirty="0"/>
              <a:t> </a:t>
            </a:r>
            <a:r>
              <a:rPr lang="en-GB" dirty="0" err="1"/>
              <a:t>bị</a:t>
            </a:r>
            <a:r>
              <a:rPr lang="en-GB" dirty="0"/>
              <a:t> y </a:t>
            </a:r>
            <a:r>
              <a:rPr lang="en-GB" dirty="0" err="1"/>
              <a:t>tế</a:t>
            </a:r>
            <a:endParaRPr lang="en-US" dirty="0"/>
          </a:p>
          <a:p>
            <a:pPr lvl="0"/>
            <a:r>
              <a:rPr lang="en-GB" dirty="0" err="1"/>
              <a:t>Nghị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07/2023/</a:t>
            </a:r>
            <a:r>
              <a:rPr lang="en-GB" dirty="0" err="1"/>
              <a:t>NĐ</a:t>
            </a:r>
            <a:r>
              <a:rPr lang="en-GB" dirty="0"/>
              <a:t>-CP </a:t>
            </a:r>
            <a:r>
              <a:rPr lang="en-GB" dirty="0" err="1"/>
              <a:t>ngày</a:t>
            </a:r>
            <a:r>
              <a:rPr lang="en-GB" dirty="0"/>
              <a:t> 03 </a:t>
            </a:r>
            <a:r>
              <a:rPr lang="en-GB" dirty="0" err="1"/>
              <a:t>tháng</a:t>
            </a:r>
            <a:r>
              <a:rPr lang="en-GB" dirty="0"/>
              <a:t> 3 </a:t>
            </a:r>
            <a:r>
              <a:rPr lang="en-GB" dirty="0" err="1"/>
              <a:t>năm</a:t>
            </a:r>
            <a:r>
              <a:rPr lang="en-GB" dirty="0"/>
              <a:t> 2023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Chính</a:t>
            </a:r>
            <a:r>
              <a:rPr lang="en-GB" dirty="0"/>
              <a:t> </a:t>
            </a:r>
            <a:r>
              <a:rPr lang="en-GB" dirty="0" err="1"/>
              <a:t>phủ</a:t>
            </a:r>
            <a:r>
              <a:rPr lang="en-GB" dirty="0"/>
              <a:t> </a:t>
            </a:r>
            <a:r>
              <a:rPr lang="en-GB" dirty="0" err="1"/>
              <a:t>sửa</a:t>
            </a:r>
            <a:r>
              <a:rPr lang="en-GB" dirty="0"/>
              <a:t> </a:t>
            </a:r>
            <a:r>
              <a:rPr lang="en-GB" dirty="0" err="1"/>
              <a:t>đổi</a:t>
            </a:r>
            <a:r>
              <a:rPr lang="en-GB" dirty="0"/>
              <a:t>, </a:t>
            </a:r>
            <a:r>
              <a:rPr lang="en-GB" dirty="0" err="1"/>
              <a:t>bổ</a:t>
            </a:r>
            <a:r>
              <a:rPr lang="en-GB" dirty="0"/>
              <a:t> sung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Nghị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98/2021/</a:t>
            </a:r>
            <a:r>
              <a:rPr lang="en-GB" dirty="0" err="1"/>
              <a:t>NĐ</a:t>
            </a:r>
            <a:r>
              <a:rPr lang="en-GB" dirty="0"/>
              <a:t>-CP </a:t>
            </a:r>
            <a:r>
              <a:rPr lang="en-GB" dirty="0" err="1"/>
              <a:t>ngày</a:t>
            </a:r>
            <a:r>
              <a:rPr lang="en-GB" dirty="0"/>
              <a:t> 08 </a:t>
            </a:r>
            <a:r>
              <a:rPr lang="en-GB" dirty="0" err="1"/>
              <a:t>tháng</a:t>
            </a:r>
            <a:r>
              <a:rPr lang="en-GB" dirty="0"/>
              <a:t> 11 </a:t>
            </a:r>
            <a:r>
              <a:rPr lang="en-GB" dirty="0" err="1"/>
              <a:t>năm</a:t>
            </a:r>
            <a:r>
              <a:rPr lang="en-GB" dirty="0"/>
              <a:t> 2021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Chính</a:t>
            </a:r>
            <a:r>
              <a:rPr lang="en-GB" dirty="0"/>
              <a:t> </a:t>
            </a:r>
            <a:r>
              <a:rPr lang="en-GB" dirty="0" err="1"/>
              <a:t>phủ</a:t>
            </a:r>
            <a:r>
              <a:rPr lang="en-GB" dirty="0"/>
              <a:t>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quản</a:t>
            </a:r>
            <a:r>
              <a:rPr lang="en-GB" dirty="0"/>
              <a:t> </a:t>
            </a:r>
            <a:r>
              <a:rPr lang="en-GB" dirty="0" err="1"/>
              <a:t>lý</a:t>
            </a:r>
            <a:r>
              <a:rPr lang="en-GB" dirty="0"/>
              <a:t> </a:t>
            </a:r>
            <a:r>
              <a:rPr lang="en-GB" dirty="0" err="1"/>
              <a:t>thiết</a:t>
            </a:r>
            <a:r>
              <a:rPr lang="en-GB" dirty="0"/>
              <a:t> </a:t>
            </a:r>
            <a:r>
              <a:rPr lang="en-GB" dirty="0" err="1"/>
              <a:t>bị</a:t>
            </a:r>
            <a:r>
              <a:rPr lang="en-GB" dirty="0"/>
              <a:t> y </a:t>
            </a:r>
            <a:r>
              <a:rPr lang="en-GB" dirty="0" err="1"/>
              <a:t>tế</a:t>
            </a:r>
            <a:r>
              <a:rPr lang="en-GB" dirty="0"/>
              <a:t>[3], </a:t>
            </a:r>
            <a:r>
              <a:rPr lang="en-GB" dirty="0" err="1"/>
              <a:t>có</a:t>
            </a:r>
            <a:r>
              <a:rPr lang="en-GB" dirty="0"/>
              <a:t> </a:t>
            </a:r>
            <a:r>
              <a:rPr lang="en-GB" dirty="0" err="1"/>
              <a:t>hiệu</a:t>
            </a:r>
            <a:r>
              <a:rPr lang="en-GB" dirty="0"/>
              <a:t> </a:t>
            </a:r>
            <a:r>
              <a:rPr lang="en-GB" dirty="0" err="1"/>
              <a:t>lực</a:t>
            </a:r>
            <a:r>
              <a:rPr lang="en-GB" dirty="0"/>
              <a:t> </a:t>
            </a:r>
            <a:r>
              <a:rPr lang="en-GB" dirty="0" err="1"/>
              <a:t>kể</a:t>
            </a:r>
            <a:r>
              <a:rPr lang="en-GB" dirty="0"/>
              <a:t> </a:t>
            </a:r>
            <a:r>
              <a:rPr lang="en-GB" dirty="0" err="1"/>
              <a:t>từ</a:t>
            </a:r>
            <a:r>
              <a:rPr lang="en-GB" dirty="0"/>
              <a:t> </a:t>
            </a:r>
            <a:r>
              <a:rPr lang="en-GB" dirty="0" err="1"/>
              <a:t>ngày</a:t>
            </a:r>
            <a:r>
              <a:rPr lang="en-GB" dirty="0"/>
              <a:t> 03 </a:t>
            </a:r>
            <a:r>
              <a:rPr lang="en-GB" dirty="0" err="1"/>
              <a:t>tháng</a:t>
            </a:r>
            <a:r>
              <a:rPr lang="en-GB" dirty="0"/>
              <a:t> 3 </a:t>
            </a:r>
            <a:r>
              <a:rPr lang="en-GB" dirty="0" err="1"/>
              <a:t>năm</a:t>
            </a:r>
            <a:r>
              <a:rPr lang="en-GB" dirty="0"/>
              <a:t> 2023.</a:t>
            </a:r>
            <a:endParaRPr lang="en-US" dirty="0"/>
          </a:p>
          <a:p>
            <a:pPr lvl="0"/>
            <a:r>
              <a:rPr lang="en-GB" dirty="0" err="1"/>
              <a:t>Văn</a:t>
            </a:r>
            <a:r>
              <a:rPr lang="en-GB" dirty="0"/>
              <a:t> </a:t>
            </a:r>
            <a:r>
              <a:rPr lang="en-GB" dirty="0" err="1"/>
              <a:t>bản</a:t>
            </a:r>
            <a:r>
              <a:rPr lang="en-GB" dirty="0"/>
              <a:t> </a:t>
            </a:r>
            <a:r>
              <a:rPr lang="en-GB" dirty="0" err="1"/>
              <a:t>hợp</a:t>
            </a:r>
            <a:r>
              <a:rPr lang="en-GB" dirty="0"/>
              <a:t> </a:t>
            </a:r>
            <a:r>
              <a:rPr lang="en-GB" dirty="0" err="1"/>
              <a:t>nhất</a:t>
            </a:r>
            <a:r>
              <a:rPr lang="en-GB" dirty="0"/>
              <a:t> </a:t>
            </a:r>
            <a:r>
              <a:rPr lang="en-GB" dirty="0" err="1"/>
              <a:t>Nghị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12/</a:t>
            </a:r>
            <a:r>
              <a:rPr lang="en-GB" dirty="0" err="1"/>
              <a:t>VBHN-BYT</a:t>
            </a:r>
            <a:r>
              <a:rPr lang="en-GB" dirty="0"/>
              <a:t> </a:t>
            </a:r>
            <a:r>
              <a:rPr lang="en-GB" dirty="0" err="1"/>
              <a:t>ngày</a:t>
            </a:r>
            <a:r>
              <a:rPr lang="en-GB" dirty="0"/>
              <a:t> 11/11/2024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quản</a:t>
            </a:r>
            <a:r>
              <a:rPr lang="en-GB" dirty="0"/>
              <a:t> </a:t>
            </a:r>
            <a:r>
              <a:rPr lang="en-GB" dirty="0" err="1"/>
              <a:t>lý</a:t>
            </a:r>
            <a:r>
              <a:rPr lang="en-GB" dirty="0"/>
              <a:t> </a:t>
            </a:r>
            <a:r>
              <a:rPr lang="en-GB" dirty="0" err="1"/>
              <a:t>thiết</a:t>
            </a:r>
            <a:r>
              <a:rPr lang="en-GB" dirty="0"/>
              <a:t> </a:t>
            </a:r>
            <a:r>
              <a:rPr lang="en-GB" dirty="0" err="1"/>
              <a:t>bị</a:t>
            </a:r>
            <a:r>
              <a:rPr lang="en-GB" dirty="0"/>
              <a:t> y </a:t>
            </a:r>
            <a:r>
              <a:rPr lang="en-GB" dirty="0" err="1"/>
              <a:t>tế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974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VỊ</a:t>
            </a:r>
            <a:r>
              <a:rPr lang="en-GB" dirty="0"/>
              <a:t> </a:t>
            </a:r>
            <a:r>
              <a:rPr lang="en-GB" dirty="0" err="1"/>
              <a:t>TRÍ</a:t>
            </a:r>
            <a:r>
              <a:rPr lang="en-GB" dirty="0"/>
              <a:t> </a:t>
            </a:r>
            <a:r>
              <a:rPr lang="en-GB" dirty="0" err="1"/>
              <a:t>KỸ</a:t>
            </a:r>
            <a:r>
              <a:rPr lang="en-GB" dirty="0"/>
              <a:t> </a:t>
            </a:r>
            <a:r>
              <a:rPr lang="en-GB" dirty="0" err="1"/>
              <a:t>SƯ</a:t>
            </a:r>
            <a:r>
              <a:rPr lang="en-GB" dirty="0"/>
              <a:t> </a:t>
            </a:r>
            <a:r>
              <a:rPr lang="en-GB" dirty="0" err="1"/>
              <a:t>HẠNG</a:t>
            </a:r>
            <a:r>
              <a:rPr lang="en-GB" dirty="0"/>
              <a:t>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dirty="0" err="1"/>
              <a:t>Thông</a:t>
            </a:r>
            <a:r>
              <a:rPr lang="en-GB" dirty="0"/>
              <a:t> </a:t>
            </a:r>
            <a:r>
              <a:rPr lang="en-GB" dirty="0" err="1"/>
              <a:t>tư</a:t>
            </a:r>
            <a:r>
              <a:rPr lang="en-GB" dirty="0"/>
              <a:t> s</a:t>
            </a:r>
            <a:r>
              <a:rPr lang="vi-VN" dirty="0"/>
              <a:t>ố 05/2022/TT-BYT, ngày 01/8/2022 - Thông tư số 05/2022/TT-BYT quy định chi tiết thi hành một số điều của Nghị định số 98/2021/NĐ-CP về quản lý thiết bị y tế. Thay thế các Thông tư số 39/2016/TT-BYT, 46/2017/TTBYT, 33/2020/TT-BYT, và khoản 1 Điều 1 Thông tư số 23/2021/TT-BYT. </a:t>
            </a:r>
            <a:endParaRPr lang="en-US" dirty="0"/>
          </a:p>
          <a:p>
            <a:pPr lvl="0"/>
            <a:r>
              <a:rPr lang="en-GB" dirty="0" err="1"/>
              <a:t>Thông</a:t>
            </a:r>
            <a:r>
              <a:rPr lang="en-GB" dirty="0"/>
              <a:t> </a:t>
            </a:r>
            <a:r>
              <a:rPr lang="en-GB" dirty="0" err="1"/>
              <a:t>tư</a:t>
            </a:r>
            <a:r>
              <a:rPr lang="en-GB" dirty="0"/>
              <a:t> s</a:t>
            </a:r>
            <a:r>
              <a:rPr lang="vi-VN" dirty="0"/>
              <a:t>ố 05/VBHN-BYT ngày 14/6/2024 - Văn bản hợp nhất quy định mẫu văn bản, báo cáo thực hiện Nghị định số 98/2021/NĐ-CP ngày 08 tháng 11 năm 2021 của Chính phủ về quản lý thiết bị y tế. </a:t>
            </a:r>
            <a:endParaRPr lang="en-US" dirty="0"/>
          </a:p>
          <a:p>
            <a:pPr lvl="0"/>
            <a:r>
              <a:rPr lang="en-GB" dirty="0" err="1"/>
              <a:t>Thông</a:t>
            </a:r>
            <a:r>
              <a:rPr lang="en-GB" dirty="0"/>
              <a:t> </a:t>
            </a:r>
            <a:r>
              <a:rPr lang="en-GB" dirty="0" err="1"/>
              <a:t>tư</a:t>
            </a:r>
            <a:r>
              <a:rPr lang="en-GB" dirty="0"/>
              <a:t> s</a:t>
            </a:r>
            <a:r>
              <a:rPr lang="vi-VN" dirty="0"/>
              <a:t>ố 19/2021/TT-BYT - Thông tư quy định mẫu văn bản, báo cáo thực hiện Nghị định số 98/2021/NĐ-CP ngày 08 tháng 11 năm 2021 của Chính phủ về quản lý thiết bị y tế.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15123"/>
      </p:ext>
    </p:extLst>
  </p:cSld>
  <p:clrMapOvr>
    <a:masterClrMapping/>
  </p:clrMapOvr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487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HCDC powerpoint template</vt:lpstr>
      <vt:lpstr>NỘI DUNG ÔN TẬP KHOA DƯỢC – VẬT TƯ Y TẾ</vt:lpstr>
      <vt:lpstr>VỊ TRÍ DƯỢC SĨ HẠNG III (QUẢN LÝ HÓA CHẤT, SINH PHẨM, VẬT TƯ Y TẾ)</vt:lpstr>
      <vt:lpstr>VỊ TRÍ DƯỢC SĨ HẠNG III (QUẢN LÝ HÓA CHẤT, SINH PHẨM, VẬT TƯ Y TẾ)</vt:lpstr>
      <vt:lpstr>VỊ TRÍ KỸ SƯ HẠNG III </vt:lpstr>
      <vt:lpstr>VỊ TRÍ KỸ SƯ HẠNG 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Admin</cp:lastModifiedBy>
  <cp:revision>13</cp:revision>
  <dcterms:created xsi:type="dcterms:W3CDTF">2024-11-15T03:58:35Z</dcterms:created>
  <dcterms:modified xsi:type="dcterms:W3CDTF">2025-01-07T10:12:46Z</dcterms:modified>
</cp:coreProperties>
</file>